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5" d="100"/>
          <a:sy n="75" d="100"/>
        </p:scale>
        <p:origin x="90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56EE0-4035-BBB4-D999-9079A9A0C7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5D40D9-3A01-5620-578C-093EAD5132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AE6EB-3EB8-B016-F04C-899367B19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F8F2F-2DAE-4D4B-91EB-EEC8CEAC88E6}" type="datetimeFigureOut">
              <a:rPr lang="en-US" smtClean="0"/>
              <a:t>2/27/2025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0FE827-910C-5B74-EF64-587F30118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4F41AD-CF9C-1F7C-1357-ABEA4E53E3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6D6AE-1A05-429D-97BA-7679AD252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4843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933E8-334D-30BE-215B-435E12A7C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9C18F3-5031-632E-CFCD-C876EDE2BB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79FF8E-1F93-F080-F857-4E31FE10DA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F8F2F-2DAE-4D4B-91EB-EEC8CEAC88E6}" type="datetimeFigureOut">
              <a:rPr lang="en-US" smtClean="0"/>
              <a:t>2/27/2025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570096-9D3B-64DF-7F75-117181FD57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063FD9-ADF1-7D15-F859-8AF95A7E7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6D6AE-1A05-429D-97BA-7679AD252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461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FADF70E-5864-C51A-2BA3-2A00369CA22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0C7461-9FA6-0EED-F88C-C08DEE0BCD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D2AADC-63BE-B7B4-2A97-2BF7728A4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F8F2F-2DAE-4D4B-91EB-EEC8CEAC88E6}" type="datetimeFigureOut">
              <a:rPr lang="en-US" smtClean="0"/>
              <a:t>2/27/2025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B7112F-8E54-4D95-968D-2FD6F4700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D88080-DEE2-97C4-B022-8D41D0971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6D6AE-1A05-429D-97BA-7679AD252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4248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773CB-3E86-9F47-800C-6524D3A071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BEE6BB-CC59-87DC-054F-AC54E2B417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AA896E-BAF5-18E2-BF3B-13ADFE60E9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F8F2F-2DAE-4D4B-91EB-EEC8CEAC88E6}" type="datetimeFigureOut">
              <a:rPr lang="en-US" smtClean="0"/>
              <a:t>2/27/2025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0539CA-58DC-3B23-2A59-CE7891E07E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4927D5-9454-2A42-503B-C6C2FF562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6D6AE-1A05-429D-97BA-7679AD252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7269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14000-798D-5E39-A1A4-66CF448FDE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4AB7B7-FCF0-C28E-B460-75C90B806B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BCB76D-81D8-87AF-E370-85FC366E8F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F8F2F-2DAE-4D4B-91EB-EEC8CEAC88E6}" type="datetimeFigureOut">
              <a:rPr lang="en-US" smtClean="0"/>
              <a:t>2/27/2025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5698F7-8D75-B555-E041-106833828B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734EB4-6BE7-A284-8BC0-F6138E2F8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6D6AE-1A05-429D-97BA-7679AD252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3118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143AD-2854-8BB6-9BC4-448F66519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37AC37-3F8C-154E-2A9F-9E90E1DDCE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87AC86-2336-D9DA-D4ED-EB2CC75475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2D1E38-D782-1F6A-7587-084E587D65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F8F2F-2DAE-4D4B-91EB-EEC8CEAC88E6}" type="datetimeFigureOut">
              <a:rPr lang="en-US" smtClean="0"/>
              <a:t>2/27/2025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0C7A3E-625A-5FF6-91DA-EBBCF3F040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FE6A77-A52B-6337-A7AF-DD30848A3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6D6AE-1A05-429D-97BA-7679AD252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2698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332C0-BD2E-B9E8-D2FA-CC1BDBEC57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1FE2A9-8FA3-97D3-B972-C1E707D57E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EEF56A-FAD5-945A-E8C8-97B2917250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B476C5-B5E5-287F-4E94-405840C653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38EE68-3C3A-0E5C-35B3-F3AC131044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EB72721-AE43-2390-2394-6DFE98FC1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F8F2F-2DAE-4D4B-91EB-EEC8CEAC88E6}" type="datetimeFigureOut">
              <a:rPr lang="en-US" smtClean="0"/>
              <a:t>2/27/2025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97FB2F2-67E9-C497-D76F-D4756B9623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D88298-4750-555D-EF07-FBBA31EB9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6D6AE-1A05-429D-97BA-7679AD252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8849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B5E7F-7E05-5458-0F0E-74448AFE27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C91048-3563-3EA6-1AEE-7B318F5FCA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F8F2F-2DAE-4D4B-91EB-EEC8CEAC88E6}" type="datetimeFigureOut">
              <a:rPr lang="en-US" smtClean="0"/>
              <a:t>2/27/2025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BBC3CA-11B3-4AE1-5EBF-C85F4ECAF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241E65-701F-DC50-1076-4F915CCDC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6D6AE-1A05-429D-97BA-7679AD252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5888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0CF29C6-00F3-2EA6-B7E3-0A0745460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F8F2F-2DAE-4D4B-91EB-EEC8CEAC88E6}" type="datetimeFigureOut">
              <a:rPr lang="en-US" smtClean="0"/>
              <a:t>2/27/2025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616A95-60C5-DE28-C640-2C4A8DFF8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293F62-E6AD-A394-B54A-F24B757BAB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6D6AE-1A05-429D-97BA-7679AD252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1294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255C27-C54C-D461-B425-92D0824B7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7552AB-CCB6-7D73-D135-B56A5FC929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BE5221-27FD-7C15-C858-58C9FD504A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1EA625-0552-76F0-967C-783CA9B53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F8F2F-2DAE-4D4B-91EB-EEC8CEAC88E6}" type="datetimeFigureOut">
              <a:rPr lang="en-US" smtClean="0"/>
              <a:t>2/27/2025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775B73-8628-4A0E-6657-EB5CC32369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06CF3E-991A-E69E-CA89-BB256BC81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6D6AE-1A05-429D-97BA-7679AD252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6835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169DB-4997-0067-A266-939D9D9A46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3ACAC4-CD18-E0DA-66E4-16EC8CF015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2B815A-5787-5428-6C78-A57D3E0A9E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C3B51D-044E-D475-506E-5CF9A08AC4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F8F2F-2DAE-4D4B-91EB-EEC8CEAC88E6}" type="datetimeFigureOut">
              <a:rPr lang="en-US" smtClean="0"/>
              <a:t>2/27/2025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A4BC99-9E8E-3201-D077-418E59F11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AA60D2-F201-2DD5-3A53-3EC2A88C9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6D6AE-1A05-429D-97BA-7679AD252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2651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B74CD75-00E7-FA8B-88F0-103F1F31DA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F427EE-8DA0-D973-88E8-6E28EDF2A7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4A0DC4-2D9A-3CBF-3760-207E4E6D81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3F8F2F-2DAE-4D4B-91EB-EEC8CEAC88E6}" type="datetimeFigureOut">
              <a:rPr lang="en-US" smtClean="0"/>
              <a:t>2/27/2025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DAEB73-A307-C546-C8DE-394D834B4F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25250F-8CD6-A885-06BA-B281C6F876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E6D6AE-1A05-429D-97BA-7679AD252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0933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Video 4" title="Confetti Falling">
            <a:hlinkClick r:id="" action="ppaction://media"/>
            <a:extLst>
              <a:ext uri="{FF2B5EF4-FFF2-40B4-BE49-F238E27FC236}">
                <a16:creationId xmlns:a16="http://schemas.microsoft.com/office/drawing/2014/main" id="{C4CE762B-2C76-2AC1-1CFA-98E2CE16383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EFFC1BF-8DFF-D3A9-38CA-A9A12957A6E3}"/>
              </a:ext>
            </a:extLst>
          </p:cNvPr>
          <p:cNvSpPr txBox="1"/>
          <p:nvPr/>
        </p:nvSpPr>
        <p:spPr>
          <a:xfrm>
            <a:off x="4064000" y="2570480"/>
            <a:ext cx="38404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Welcome</a:t>
            </a:r>
          </a:p>
        </p:txBody>
      </p:sp>
    </p:spTree>
    <p:extLst>
      <p:ext uri="{BB962C8B-B14F-4D97-AF65-F5344CB8AC3E}">
        <p14:creationId xmlns:p14="http://schemas.microsoft.com/office/powerpoint/2010/main" val="2708222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D8168C1-D798-0875-CBBD-2189C08EDE6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4B4C40AC-2D8A-7779-A8BC-3D2CDFF0CB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0" y="5029676"/>
            <a:ext cx="5466080" cy="1655762"/>
          </a:xfrm>
        </p:spPr>
        <p:txBody>
          <a:bodyPr/>
          <a:lstStyle/>
          <a:p>
            <a:r>
              <a:rPr lang="en-US" sz="24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Name : Deepti </a:t>
            </a:r>
            <a:r>
              <a:rPr lang="en-US" sz="2400" b="1" dirty="0" err="1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Horakeri</a:t>
            </a:r>
            <a:endParaRPr lang="en-US" sz="24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Batch : B4 Online July</a:t>
            </a:r>
          </a:p>
          <a:p>
            <a:r>
              <a:rPr lang="en-US" sz="24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Date : 02/20/2025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F68DF6-6CAF-93E7-26B4-E29E53B8F237}"/>
              </a:ext>
            </a:extLst>
          </p:cNvPr>
          <p:cNvSpPr txBox="1"/>
          <p:nvPr/>
        </p:nvSpPr>
        <p:spPr>
          <a:xfrm>
            <a:off x="3078480" y="2236171"/>
            <a:ext cx="56286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atin typeface="Bahnschrift SemiBold" panose="020B0502040204020203" pitchFamily="34" charset="0"/>
              </a:rPr>
              <a:t>Sales Analysis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1442758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2CB5D-C0A0-3BE3-CC5B-98A7409D61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2401"/>
            <a:ext cx="10515600" cy="1107439"/>
          </a:xfrm>
        </p:spPr>
        <p:txBody>
          <a:bodyPr/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Dataset Overview: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311CAE-F79F-CD7F-9909-7B22A2B934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51280"/>
            <a:ext cx="10515600" cy="482568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Order_id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Unique identifier for an order.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Order_date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Date when the order was placed.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Ship_date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Date when the order was shipped.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Ship_mode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The type of shipping method used (e.g., Standard, Express).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Gender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Gender of the customer.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Ip_address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Customer's IP address at the time of the order.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Customer_id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Unique identifier for the customer.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Segment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Customer segment (e.g., Consumer, Corporate).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City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City where the order was placed.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6455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A7C17B-98CF-D003-FBD1-04AC490D5C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480" y="951865"/>
            <a:ext cx="10515600" cy="4667250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State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State where the order was placed.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Country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Country where the order was placed.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Category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Main category of the product (e.g., Electronics, Furniture).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 Category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Sub-category of the product (e.g., Phones, Chairs).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Product Name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Name of the purchased product.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Quantity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Number of units ordered.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Discount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Discount applied to the order.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Profit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Profit earned from the order.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Shipping Cost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Cost incurred for shipping the order.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449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FC290-F880-E314-A497-FB8A62978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Dataset Created: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5F00CA2-C743-7B6D-D352-324EE0E22D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554480"/>
            <a:ext cx="10226039" cy="5049520"/>
          </a:xfrm>
        </p:spPr>
      </p:pic>
    </p:spTree>
    <p:extLst>
      <p:ext uri="{BB962C8B-B14F-4D97-AF65-F5344CB8AC3E}">
        <p14:creationId xmlns:p14="http://schemas.microsoft.com/office/powerpoint/2010/main" val="209049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2C506-3544-4F4A-6397-155D280C2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Excel 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A1AF8DF-5839-2C98-6F42-8324DB1EB5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0720" y="1825624"/>
            <a:ext cx="9997439" cy="5032375"/>
          </a:xfrm>
        </p:spPr>
      </p:pic>
    </p:spTree>
    <p:extLst>
      <p:ext uri="{BB962C8B-B14F-4D97-AF65-F5344CB8AC3E}">
        <p14:creationId xmlns:p14="http://schemas.microsoft.com/office/powerpoint/2010/main" val="10999894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5115650-5CF7-56C4-110C-237CC2B96D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0404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BED95-191A-E329-A0D5-A78CE9BC21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92D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Insights: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A65AD6-5ABD-4DCA-5979-772FBA3EFA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Office Supplies is having highest shipping cost most of the time after April 2024.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Australia is having the highest shipping cost of $12,942.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Books is having the highest profits among all categories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Books is having the highest shipping cost as well as profit.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Highest shipping cost is for Australia but with a less amount of discount whereas with highest discount United States is having low shipping cost .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With ship mode Standard for clothing category with less discount gained high profit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926215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Video 4" title="Cherry Blossom Flowers">
            <a:hlinkClick r:id="" action="ppaction://media"/>
            <a:extLst>
              <a:ext uri="{FF2B5EF4-FFF2-40B4-BE49-F238E27FC236}">
                <a16:creationId xmlns:a16="http://schemas.microsoft.com/office/drawing/2014/main" id="{FE4438C7-D270-0FDF-0DF1-6DD7C3D744C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64B9DA2-94F6-4F65-9BBE-067B14812434}"/>
              </a:ext>
            </a:extLst>
          </p:cNvPr>
          <p:cNvSpPr txBox="1"/>
          <p:nvPr/>
        </p:nvSpPr>
        <p:spPr>
          <a:xfrm>
            <a:off x="1076960" y="4765040"/>
            <a:ext cx="524256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rgbClr val="7030A0"/>
                </a:solidFill>
                <a:latin typeface="Berlin Sans FB Demi" panose="020E0802020502020306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442438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311</Words>
  <Application>Microsoft Office PowerPoint</Application>
  <PresentationFormat>Widescreen</PresentationFormat>
  <Paragraphs>34</Paragraphs>
  <Slides>9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Arial Rounded MT Bold</vt:lpstr>
      <vt:lpstr>Bahnschrift SemiBold</vt:lpstr>
      <vt:lpstr>Berlin Sans FB Demi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Dataset Overview:</vt:lpstr>
      <vt:lpstr>PowerPoint Presentation</vt:lpstr>
      <vt:lpstr>Dataset Created:</vt:lpstr>
      <vt:lpstr>Excel :</vt:lpstr>
      <vt:lpstr>PowerPoint Presentation</vt:lpstr>
      <vt:lpstr>Key Insights: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Kishor Sam</dc:creator>
  <cp:lastModifiedBy>Kishor Sam</cp:lastModifiedBy>
  <cp:revision>2</cp:revision>
  <dcterms:created xsi:type="dcterms:W3CDTF">2025-02-18T19:11:05Z</dcterms:created>
  <dcterms:modified xsi:type="dcterms:W3CDTF">2025-02-27T14:55:01Z</dcterms:modified>
</cp:coreProperties>
</file>

<file path=docProps/thumbnail.jpeg>
</file>